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  <p:embeddedFont>
      <p:font typeface="Merriweather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regular.fntdata"/><Relationship Id="rId10" Type="http://schemas.openxmlformats.org/officeDocument/2006/relationships/slide" Target="slides/slide5.xml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erriweather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Merriweather-italic.fntdata"/><Relationship Id="rId16" Type="http://schemas.openxmlformats.org/officeDocument/2006/relationships/font" Target="fonts/Merriweath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Merriweather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f627cc790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f627cc790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f627cc77cc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f627cc77cc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627cc790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627cc790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627cc790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627cc790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1078925" y="1004650"/>
            <a:ext cx="57834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Sarcasm Detection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2493925" y="3877225"/>
            <a:ext cx="57834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>
                <a:solidFill>
                  <a:schemeClr val="lt1"/>
                </a:solidFill>
              </a:rPr>
              <a:t>with Attention added Deep-CNN</a:t>
            </a:r>
            <a:endParaRPr sz="4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63">
                <a:solidFill>
                  <a:schemeClr val="lt1"/>
                </a:solidFill>
              </a:rPr>
              <a:t>by Dong Hwan Kim - Team #25</a:t>
            </a:r>
            <a:r>
              <a:rPr lang="ko" sz="4000">
                <a:solidFill>
                  <a:schemeClr val="lt1"/>
                </a:solidFill>
              </a:rPr>
              <a:t> </a:t>
            </a:r>
            <a:endParaRPr sz="4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875" y="2379575"/>
            <a:ext cx="4354250" cy="34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200" y="512162"/>
            <a:ext cx="4310949" cy="41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0125" y="38125"/>
            <a:ext cx="4495752" cy="2247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22450" y="183500"/>
            <a:ext cx="2271100" cy="485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/>
        </p:nvSpPr>
        <p:spPr>
          <a:xfrm>
            <a:off x="5005200" y="4297150"/>
            <a:ext cx="4138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References. </a:t>
            </a:r>
            <a:r>
              <a:rPr lang="ko" sz="800">
                <a:solidFill>
                  <a:srgbClr val="FFFFFF"/>
                </a:solidFill>
              </a:rPr>
              <a:t>Pelser, D., &amp; Murrell, H. (2019). Deep and Dense Sarcasm Detection. arXiv preprint arXiv:1911.07474.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FFFFFF"/>
                </a:solidFill>
              </a:rPr>
              <a:t>Wang, F., Jiang, M., Qian, C., Yang, S., Li, C., Zhang, H., ... &amp; Tang, X. (2017). Residual attention network for image classification. In Proceedings of the IEEE conference on computer vision and pattern recognition (pp. 3156-3164).</a:t>
            </a:r>
            <a:endParaRPr sz="800">
              <a:solidFill>
                <a:srgbClr val="FFFFFF"/>
              </a:solidFill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550" y="351675"/>
            <a:ext cx="3842350" cy="2060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412074"/>
            <a:ext cx="4048500" cy="1918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6862" y="949323"/>
            <a:ext cx="2635475" cy="256975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/>
          <p:nvPr/>
        </p:nvSpPr>
        <p:spPr>
          <a:xfrm rot="2108">
            <a:off x="4543700" y="2144498"/>
            <a:ext cx="978600" cy="1794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ko" sz="76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References. </a:t>
            </a:r>
            <a:r>
              <a:rPr lang="ko" sz="76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Pelser, D., &amp; Murrell, H. (2019). Deep and Dense Sarcasm Detection. arXiv preprint arXiv:1911.07474.</a:t>
            </a:r>
            <a:endParaRPr sz="76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76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ko" sz="76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Wang, F., Jiang, M., Qian, C., Yang, S., Li, C., Zhang, H., ... &amp; Tang, X. (2017). Residual attention network for image classification. In Proceedings of the IEEE conference on computer vision and pattern recognition (pp. 3156-3164).</a:t>
            </a:r>
            <a:endParaRPr sz="1560"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137" y="360823"/>
            <a:ext cx="3891375" cy="18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7525" y="2633962"/>
            <a:ext cx="4666600" cy="147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1937" y="1053423"/>
            <a:ext cx="2635475" cy="2569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1904550" y="2100450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3000"/>
              <a:t>Thank You!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